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71" r:id="rId5"/>
    <p:sldId id="270" r:id="rId6"/>
    <p:sldId id="269" r:id="rId7"/>
    <p:sldId id="268" r:id="rId8"/>
    <p:sldId id="267" r:id="rId9"/>
    <p:sldId id="266" r:id="rId10"/>
    <p:sldId id="274" r:id="rId11"/>
    <p:sldId id="276" r:id="rId12"/>
    <p:sldId id="277" r:id="rId13"/>
    <p:sldId id="278" r:id="rId14"/>
    <p:sldId id="280" r:id="rId15"/>
    <p:sldId id="281" r:id="rId16"/>
    <p:sldId id="283" r:id="rId17"/>
    <p:sldId id="282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4096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«Ключи знаний»</a:t>
            </a:r>
            <a:endParaRPr lang="ru-RU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3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52675"/>
            <a:ext cx="5461198" cy="41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3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2708920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 2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0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2767280"/>
            <a:ext cx="569117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endParaRPr lang="ru-RU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9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2728684"/>
            <a:ext cx="569117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endParaRPr lang="ru-RU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4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54" y="2564904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 старик со своею старухой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самого синего моря;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жили в ветхой землянке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тридцать лет и три года. </a:t>
            </a:r>
          </a:p>
        </p:txBody>
      </p:sp>
    </p:spTree>
    <p:extLst>
      <p:ext uri="{BB962C8B-B14F-4D97-AF65-F5344CB8AC3E}">
        <p14:creationId xmlns:p14="http://schemas.microsoft.com/office/powerpoint/2010/main" val="77968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2420888"/>
            <a:ext cx="6552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Приезжайте, доктор,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Африку скорей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спасите, доктор,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малышей! </a:t>
            </a:r>
          </a:p>
        </p:txBody>
      </p:sp>
    </p:spTree>
    <p:extLst>
      <p:ext uri="{BB962C8B-B14F-4D97-AF65-F5344CB8AC3E}">
        <p14:creationId xmlns:p14="http://schemas.microsoft.com/office/powerpoint/2010/main" val="372479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492896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«Мылом, мылом, мылом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Умывался без конца,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Смыл и ваксу и чернила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неумытого лица».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он?</a:t>
            </a:r>
          </a:p>
        </p:txBody>
      </p:sp>
    </p:spTree>
    <p:extLst>
      <p:ext uri="{BB962C8B-B14F-4D97-AF65-F5344CB8AC3E}">
        <p14:creationId xmlns:p14="http://schemas.microsoft.com/office/powerpoint/2010/main" val="295204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700808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«Появилась девочка в чашечке цветка. И была та девочка, чуть больше с ноготка в ореховой скорлупке, та девочка спала. Ласточку от холода девочка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спасла»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2708920"/>
            <a:ext cx="569117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endParaRPr lang="ru-RU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5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7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708920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 1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4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62062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9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6506147" cy="54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4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6499820" cy="48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53054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6949048" cy="442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9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108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</dc:creator>
  <cp:lastModifiedBy>н</cp:lastModifiedBy>
  <cp:revision>8</cp:revision>
  <dcterms:created xsi:type="dcterms:W3CDTF">2022-05-04T15:27:31Z</dcterms:created>
  <dcterms:modified xsi:type="dcterms:W3CDTF">2022-05-05T18:05:20Z</dcterms:modified>
</cp:coreProperties>
</file>